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DA2479-4074-4DBF-B4C3-8D9E70C606CC}" v="2" dt="2018-07-26T16:56:00.073"/>
    <p1510:client id="{AEA00712-32A0-4FFB-8E57-98474FE9BFE0}" v="1" dt="2018-07-26T16:59:13.082"/>
    <p1510:client id="{187E8143-D642-4AC3-99B8-71DFA751D8EC}" v="1" dt="2018-07-26T17:21:19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6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 Reid" userId="d17931b4e14e5cc9" providerId="LiveId" clId="{187E8143-D642-4AC3-99B8-71DFA751D8EC}"/>
    <pc:docChg chg="modSld">
      <pc:chgData name="Marshall Reid" userId="d17931b4e14e5cc9" providerId="LiveId" clId="{187E8143-D642-4AC3-99B8-71DFA751D8EC}" dt="2018-07-26T17:21:19.228" v="0"/>
      <pc:docMkLst>
        <pc:docMk/>
      </pc:docMkLst>
      <pc:sldChg chg="modTransition">
        <pc:chgData name="Marshall Reid" userId="d17931b4e14e5cc9" providerId="LiveId" clId="{187E8143-D642-4AC3-99B8-71DFA751D8EC}" dt="2018-07-26T17:21:19.228" v="0"/>
        <pc:sldMkLst>
          <pc:docMk/>
          <pc:sldMk cId="4133956694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1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8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73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B52E9-F1A2-4116-847C-9088F97E6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2FC57-ECBE-425A-9C12-F356CC1E3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F2104-4935-4F47-91E8-2F8BE267A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6382F-BD23-4848-8D92-6A39D048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7AB0B-55B7-4CE3-B18A-0A82CD702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56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3F979-6519-4C6D-9AF6-08CE21B7E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E4FE4-2183-4E32-B780-771FE4719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07741-3A6C-4CEF-B16C-556471EC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8ED2D-AD5A-470E-9700-D3E17FA4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69598-8C53-4343-ACF8-6A7F2EA4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11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BEEFA-1EE0-4146-80FE-09582BCE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40B4C-A4D7-4011-A85D-B1A5847FB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F2A4E-50C9-4DFA-85D4-9933D36C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F4C9A-14CA-4E85-B5EF-6151F68DE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17923-8D34-4665-B830-EE5CF34F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81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A2497-DABC-4DDE-BC90-A1FAAF92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2E4EA-E807-49ED-8082-E2BA89E37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41872-ECDF-4800-B05D-F87201E12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20B9E-6DC9-49DC-8445-BE229E75C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567ED-3192-4E98-87B9-03924D2F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15DE7-E83C-47D9-AE1B-8FD443F7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07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C2F9-E64D-40E4-B7F1-98143301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50E97-0B98-40C6-BDB9-AF43CA69E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1DD0F-42D8-41CE-A85F-D3A28441F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81570-FBC5-46D1-9C4D-CB304D50E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63DDE-1994-4F16-9BB2-32C8A2AB3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3D17A5-2050-4F26-9253-99E1A8ED5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57E1E4-7C12-4098-8669-4D0761EC2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880CBF-987B-48C8-831D-894F1DE8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08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61F-7B7A-4F46-9CD7-0ECD30AF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F1D0F8-35E9-4E59-AC1D-21FB06E1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D0E3C-076A-46DB-9AC6-55B07C8D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3A081-D176-4275-8B00-81AA3390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99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0CA27F-7B25-4A4B-9CED-E8A6C107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E7802-0896-4E37-B111-E4029B1F5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CE208-25CF-4142-ABBF-3C52CE9B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25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B8E21-B7D6-4AE3-8DC5-1D7D65BA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29A99-D90D-4B09-97E0-58B4953DE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40B84-C8E2-4495-97CB-C7E066731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4FF14-4DCA-438F-90A1-B3CAD374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84551-DC7D-4BC6-AD89-A01D1CA69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FCE0-7A83-4CAF-8221-B27C5A4C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3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68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8369-BDB8-4D6C-9CF3-0C9842335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1F949-00EA-4BE1-BCCC-CADB6693C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3660A-E9FA-429C-B06C-DE7CEACD6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50C5F-F874-4D5A-A9F0-9E651F8B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ED5BA-B897-45D8-8A48-95F2A5152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BF0EE-EAF0-4154-AFC3-B452C57E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57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DA8D-C97D-4889-9A9F-6C7275F21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8518-B18E-41BF-B4D3-383650EC3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7EF5E-01B3-4BAE-AB44-82C228D2C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61A94-F60D-40D5-9E0A-2FFA94D5C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EEF8F-1BF1-4EF5-9EFA-37D678CD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78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7AC505-91B7-488D-BB9B-D4D8187A0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7A91C-A136-416A-B829-2B6B99041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BDC52-79AD-4E6F-BF8B-8641AD7E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0C1BA-2066-4B95-A286-BE6C84FF3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728F6-B53F-45BE-A537-36347588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7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9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8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9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7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9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inspirationcruises.com/-/wp-content/uploads/2017/08/NazarethVillageSite-27Synagogue.jpg">
            <a:extLst>
              <a:ext uri="{FF2B5EF4-FFF2-40B4-BE49-F238E27FC236}">
                <a16:creationId xmlns:a16="http://schemas.microsoft.com/office/drawing/2014/main" id="{D6586765-7F53-410E-BB04-A650A2EC243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" r="785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442B2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esson_02_Header.jpg">
            <a:extLst>
              <a:ext uri="{FF2B5EF4-FFF2-40B4-BE49-F238E27FC236}">
                <a16:creationId xmlns:a16="http://schemas.microsoft.com/office/drawing/2014/main" id="{AF306141-2EB6-4F5D-9703-8D0247885D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11550" y="288670"/>
            <a:ext cx="8520897" cy="217303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7610C9-17E9-4944-A431-A9AF12B4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CC108-E3F8-40E2-8DC8-99BC36699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1045E-DF59-4E46-B923-9073BD5EC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C16DD-CB56-4856-98B4-0CA76D92D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F9E9A-74D0-446F-B5B5-C210F1108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85BEC-EC2B-466D-9218-50F129AD4A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83462" y="288670"/>
            <a:ext cx="8577072" cy="230428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9072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9E3B8E2-F212-402D-A95C-894AADB14F97}"/>
              </a:ext>
            </a:extLst>
          </p:cNvPr>
          <p:cNvSpPr txBox="1"/>
          <p:nvPr/>
        </p:nvSpPr>
        <p:spPr>
          <a:xfrm>
            <a:off x="551411" y="238298"/>
            <a:ext cx="80411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on" pitchFamily="2" charset="0"/>
              </a:rPr>
              <a:t>Following </a:t>
            </a:r>
            <a:r>
              <a:rPr lang="en-US" sz="80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on" pitchFamily="2" charset="0"/>
              </a:rPr>
              <a:t>the</a:t>
            </a:r>
            <a:r>
              <a:rPr lang="en-US" sz="138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on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326785-0D4F-4D3F-92BF-06494DC63D12}"/>
              </a:ext>
            </a:extLst>
          </p:cNvPr>
          <p:cNvSpPr txBox="1"/>
          <p:nvPr/>
        </p:nvSpPr>
        <p:spPr>
          <a:xfrm>
            <a:off x="483524" y="1672611"/>
            <a:ext cx="81769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cap="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Messiah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701CEA-9091-4742-8959-EAF500D1183E}"/>
              </a:ext>
            </a:extLst>
          </p:cNvPr>
          <p:cNvSpPr txBox="1"/>
          <p:nvPr/>
        </p:nvSpPr>
        <p:spPr>
          <a:xfrm>
            <a:off x="3250277" y="5795355"/>
            <a:ext cx="264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venir LT 45 Book" panose="02000503020000020003" pitchFamily="2" charset="0"/>
              </a:rPr>
              <a:t>Lesson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DE21A1-84D2-41CA-AF77-583B2EE898D9}"/>
              </a:ext>
            </a:extLst>
          </p:cNvPr>
          <p:cNvSpPr txBox="1"/>
          <p:nvPr/>
        </p:nvSpPr>
        <p:spPr>
          <a:xfrm>
            <a:off x="989215" y="4297878"/>
            <a:ext cx="71655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venir LT 65 Medium" panose="02000A03020000020003" pitchFamily="2" charset="0"/>
              </a:rPr>
              <a:t>Nighttime Announcement </a:t>
            </a:r>
            <a:br>
              <a:rPr lang="en-US" sz="44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venir LT 65 Medium" panose="02000A03020000020003" pitchFamily="2" charset="0"/>
              </a:rPr>
            </a:br>
            <a:r>
              <a:rPr lang="en-US" sz="44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venir LT 65 Medium" panose="02000A03020000020003" pitchFamily="2" charset="0"/>
              </a:rPr>
              <a:t>&amp; Temple Dedication</a:t>
            </a:r>
          </a:p>
        </p:txBody>
      </p:sp>
    </p:spTree>
    <p:extLst>
      <p:ext uri="{BB962C8B-B14F-4D97-AF65-F5344CB8AC3E}">
        <p14:creationId xmlns:p14="http://schemas.microsoft.com/office/powerpoint/2010/main" val="401058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35828-08B2-4807-9002-4DE781300C9E}"/>
              </a:ext>
            </a:extLst>
          </p:cNvPr>
          <p:cNvSpPr txBox="1"/>
          <p:nvPr/>
        </p:nvSpPr>
        <p:spPr>
          <a:xfrm>
            <a:off x="272937" y="5777721"/>
            <a:ext cx="213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on" pitchFamily="2" charset="0"/>
              </a:rPr>
              <a:t>Following 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on" pitchFamily="2" charset="0"/>
              </a:rPr>
              <a:t>the</a:t>
            </a: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on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DF365-AC02-40AA-AC2C-5988876A2CEB}"/>
              </a:ext>
            </a:extLst>
          </p:cNvPr>
          <p:cNvSpPr txBox="1"/>
          <p:nvPr/>
        </p:nvSpPr>
        <p:spPr>
          <a:xfrm>
            <a:off x="-161406" y="6191587"/>
            <a:ext cx="290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Messiah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BFF64F-E72A-442F-B2B4-D8DE15F392D2}"/>
              </a:ext>
            </a:extLst>
          </p:cNvPr>
          <p:cNvSpPr txBox="1"/>
          <p:nvPr/>
        </p:nvSpPr>
        <p:spPr>
          <a:xfrm>
            <a:off x="6815051" y="6470304"/>
            <a:ext cx="125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Lesson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6645C-8FA1-4310-9A90-42945FE39CBF}"/>
              </a:ext>
            </a:extLst>
          </p:cNvPr>
          <p:cNvSpPr txBox="1"/>
          <p:nvPr/>
        </p:nvSpPr>
        <p:spPr>
          <a:xfrm>
            <a:off x="5741324" y="5831995"/>
            <a:ext cx="3402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Nighttime Announcement </a:t>
            </a:r>
            <a:b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</a:br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&amp; Temple Dedication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7541B-EC58-43E6-BAC9-5A285758844B}"/>
              </a:ext>
            </a:extLst>
          </p:cNvPr>
          <p:cNvSpPr txBox="1"/>
          <p:nvPr/>
        </p:nvSpPr>
        <p:spPr>
          <a:xfrm>
            <a:off x="338095" y="2948499"/>
            <a:ext cx="847343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What part of the Biblical account of </a:t>
            </a:r>
            <a:b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</a:b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Jesus’ birth stands out most to you? </a:t>
            </a:r>
          </a:p>
          <a:p>
            <a:pPr algn="ctr"/>
            <a:endParaRPr 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anose="020B0403030403020204" pitchFamily="34" charset="0"/>
            </a:endParaRPr>
          </a:p>
          <a:p>
            <a:pPr algn="ctr"/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41339566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35828-08B2-4807-9002-4DE781300C9E}"/>
              </a:ext>
            </a:extLst>
          </p:cNvPr>
          <p:cNvSpPr txBox="1"/>
          <p:nvPr/>
        </p:nvSpPr>
        <p:spPr>
          <a:xfrm>
            <a:off x="272937" y="5777721"/>
            <a:ext cx="213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on" pitchFamily="2" charset="0"/>
              </a:rPr>
              <a:t>Following 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on" pitchFamily="2" charset="0"/>
              </a:rPr>
              <a:t>the</a:t>
            </a: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on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DF365-AC02-40AA-AC2C-5988876A2CEB}"/>
              </a:ext>
            </a:extLst>
          </p:cNvPr>
          <p:cNvSpPr txBox="1"/>
          <p:nvPr/>
        </p:nvSpPr>
        <p:spPr>
          <a:xfrm>
            <a:off x="-161406" y="6191587"/>
            <a:ext cx="290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Messiah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BFF64F-E72A-442F-B2B4-D8DE15F392D2}"/>
              </a:ext>
            </a:extLst>
          </p:cNvPr>
          <p:cNvSpPr txBox="1"/>
          <p:nvPr/>
        </p:nvSpPr>
        <p:spPr>
          <a:xfrm>
            <a:off x="6815051" y="6470304"/>
            <a:ext cx="125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Lesson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6645C-8FA1-4310-9A90-42945FE39CBF}"/>
              </a:ext>
            </a:extLst>
          </p:cNvPr>
          <p:cNvSpPr txBox="1"/>
          <p:nvPr/>
        </p:nvSpPr>
        <p:spPr>
          <a:xfrm>
            <a:off x="5741324" y="5831995"/>
            <a:ext cx="3402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Nighttime Announcement </a:t>
            </a:r>
            <a:b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</a:br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&amp; Temple Dedication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7541B-EC58-43E6-BAC9-5A285758844B}"/>
              </a:ext>
            </a:extLst>
          </p:cNvPr>
          <p:cNvSpPr txBox="1"/>
          <p:nvPr/>
        </p:nvSpPr>
        <p:spPr>
          <a:xfrm>
            <a:off x="976059" y="2948499"/>
            <a:ext cx="71918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Why announce Jesus’ birth to shepherds?</a:t>
            </a:r>
          </a:p>
          <a:p>
            <a:pPr algn="ctr"/>
            <a:endParaRPr lang="en-US" sz="12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anose="020B04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Because they could spread the news better?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Because of the humility of Jesus’ birth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Because of the connection with David as shepherd/king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Because of the connection with temple sacrifices</a:t>
            </a:r>
          </a:p>
        </p:txBody>
      </p:sp>
    </p:spTree>
    <p:extLst>
      <p:ext uri="{BB962C8B-B14F-4D97-AF65-F5344CB8AC3E}">
        <p14:creationId xmlns:p14="http://schemas.microsoft.com/office/powerpoint/2010/main" val="136116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35828-08B2-4807-9002-4DE781300C9E}"/>
              </a:ext>
            </a:extLst>
          </p:cNvPr>
          <p:cNvSpPr txBox="1"/>
          <p:nvPr/>
        </p:nvSpPr>
        <p:spPr>
          <a:xfrm>
            <a:off x="272937" y="5777721"/>
            <a:ext cx="213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on" pitchFamily="2" charset="0"/>
              </a:rPr>
              <a:t>Following 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on" pitchFamily="2" charset="0"/>
              </a:rPr>
              <a:t>the</a:t>
            </a: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on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DF365-AC02-40AA-AC2C-5988876A2CEB}"/>
              </a:ext>
            </a:extLst>
          </p:cNvPr>
          <p:cNvSpPr txBox="1"/>
          <p:nvPr/>
        </p:nvSpPr>
        <p:spPr>
          <a:xfrm>
            <a:off x="-161406" y="6191587"/>
            <a:ext cx="290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Messiah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BFF64F-E72A-442F-B2B4-D8DE15F392D2}"/>
              </a:ext>
            </a:extLst>
          </p:cNvPr>
          <p:cNvSpPr txBox="1"/>
          <p:nvPr/>
        </p:nvSpPr>
        <p:spPr>
          <a:xfrm>
            <a:off x="6815051" y="6470304"/>
            <a:ext cx="125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Lesson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6645C-8FA1-4310-9A90-42945FE39CBF}"/>
              </a:ext>
            </a:extLst>
          </p:cNvPr>
          <p:cNvSpPr txBox="1"/>
          <p:nvPr/>
        </p:nvSpPr>
        <p:spPr>
          <a:xfrm>
            <a:off x="5741324" y="5831995"/>
            <a:ext cx="3402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Nighttime Announcement </a:t>
            </a:r>
            <a:b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</a:br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&amp; Temple Dedication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81750A-EFE9-4F34-A1E0-08230FB2AE16}"/>
              </a:ext>
            </a:extLst>
          </p:cNvPr>
          <p:cNvSpPr txBox="1"/>
          <p:nvPr/>
        </p:nvSpPr>
        <p:spPr>
          <a:xfrm>
            <a:off x="518139" y="2948499"/>
            <a:ext cx="8107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What are some lessons we can learn about how the shepherds responded to the announcement of Jesus’ birth?</a:t>
            </a:r>
          </a:p>
        </p:txBody>
      </p:sp>
    </p:spTree>
    <p:extLst>
      <p:ext uri="{BB962C8B-B14F-4D97-AF65-F5344CB8AC3E}">
        <p14:creationId xmlns:p14="http://schemas.microsoft.com/office/powerpoint/2010/main" val="404094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35828-08B2-4807-9002-4DE781300C9E}"/>
              </a:ext>
            </a:extLst>
          </p:cNvPr>
          <p:cNvSpPr txBox="1"/>
          <p:nvPr/>
        </p:nvSpPr>
        <p:spPr>
          <a:xfrm>
            <a:off x="272937" y="5777721"/>
            <a:ext cx="213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on" pitchFamily="2" charset="0"/>
              </a:rPr>
              <a:t>Following 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on" pitchFamily="2" charset="0"/>
              </a:rPr>
              <a:t>the</a:t>
            </a: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on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DF365-AC02-40AA-AC2C-5988876A2CEB}"/>
              </a:ext>
            </a:extLst>
          </p:cNvPr>
          <p:cNvSpPr txBox="1"/>
          <p:nvPr/>
        </p:nvSpPr>
        <p:spPr>
          <a:xfrm>
            <a:off x="-161406" y="6191587"/>
            <a:ext cx="290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Messiah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BFF64F-E72A-442F-B2B4-D8DE15F392D2}"/>
              </a:ext>
            </a:extLst>
          </p:cNvPr>
          <p:cNvSpPr txBox="1"/>
          <p:nvPr/>
        </p:nvSpPr>
        <p:spPr>
          <a:xfrm>
            <a:off x="6815051" y="6470304"/>
            <a:ext cx="125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Lesson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6645C-8FA1-4310-9A90-42945FE39CBF}"/>
              </a:ext>
            </a:extLst>
          </p:cNvPr>
          <p:cNvSpPr txBox="1"/>
          <p:nvPr/>
        </p:nvSpPr>
        <p:spPr>
          <a:xfrm>
            <a:off x="5741324" y="5831995"/>
            <a:ext cx="3402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Nighttime Announcement </a:t>
            </a:r>
            <a:b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</a:br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&amp; Temple Dedication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898DF-31B6-4463-BD0B-B01C98AA852A}"/>
              </a:ext>
            </a:extLst>
          </p:cNvPr>
          <p:cNvSpPr txBox="1"/>
          <p:nvPr/>
        </p:nvSpPr>
        <p:spPr>
          <a:xfrm>
            <a:off x="976059" y="2948499"/>
            <a:ext cx="71918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Redemption, dedication, and purification</a:t>
            </a:r>
          </a:p>
          <a:p>
            <a:endParaRPr lang="en-US" sz="12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anose="020B0403030403020204" pitchFamily="34" charset="0"/>
            </a:endParaRPr>
          </a:p>
          <a:p>
            <a:pPr algn="ctr"/>
            <a:r>
              <a:rPr lang="en-US" sz="28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Exodus 13:1-2, 11-16</a:t>
            </a:r>
          </a:p>
          <a:p>
            <a:pPr algn="ctr"/>
            <a:r>
              <a:rPr lang="en-US" sz="28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Leviticus 12</a:t>
            </a:r>
          </a:p>
        </p:txBody>
      </p:sp>
    </p:spTree>
    <p:extLst>
      <p:ext uri="{BB962C8B-B14F-4D97-AF65-F5344CB8AC3E}">
        <p14:creationId xmlns:p14="http://schemas.microsoft.com/office/powerpoint/2010/main" val="272054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</TotalTime>
  <Words>115</Words>
  <Application>Microsoft Office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Avenir LT 45 Book</vt:lpstr>
      <vt:lpstr>Avenir LT 65 Medium</vt:lpstr>
      <vt:lpstr>Beacon</vt:lpstr>
      <vt:lpstr>Calibri</vt:lpstr>
      <vt:lpstr>Calibri Light</vt:lpstr>
      <vt:lpstr>Myriad Pro</vt:lpstr>
      <vt:lpstr>Myriad Pro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13</cp:revision>
  <dcterms:created xsi:type="dcterms:W3CDTF">2018-01-10T18:49:18Z</dcterms:created>
  <dcterms:modified xsi:type="dcterms:W3CDTF">2018-07-26T17:21:20Z</dcterms:modified>
</cp:coreProperties>
</file>